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4" r:id="rId5"/>
    <p:sldId id="259" r:id="rId6"/>
    <p:sldId id="262" r:id="rId7"/>
    <p:sldId id="260" r:id="rId8"/>
    <p:sldId id="261" r:id="rId9"/>
    <p:sldId id="263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12192000" cy="6858000"/>
  <p:notesSz cx="6858000" cy="9144000"/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7"/>
    <p:restoredTop sz="94658"/>
  </p:normalViewPr>
  <p:slideViewPr>
    <p:cSldViewPr snapToGrid="0" snapToObjects="1">
      <p:cViewPr varScale="1">
        <p:scale>
          <a:sx n="96" d="100"/>
          <a:sy n="96" d="100"/>
        </p:scale>
        <p:origin x="200" y="5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91242-FF57-DA4C-AF9D-DC71C8B24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5C5D7A6-6824-E04F-91B3-ABC77CDFF1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5778B62-42E1-2C43-BD5D-E7D27E9C2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E9AF12-DFB6-884F-8BD9-3F4AD7B8D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D50925-6881-3747-A4EE-C258DD29A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27421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2323F1A-B896-3241-B3B4-42334A9D3A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45C1129-4EC8-6C48-81B4-D7FC639A04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9EDAF3-BDA1-4A41-9565-FB4B33A71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1790C90-F3FE-274A-AC56-C6F67ABCD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CA0DC5-5574-1749-BEE5-DDA4F42C6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6055291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C45D437-D105-384B-985F-175D41B07C9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231DB07-12F7-1D43-8E09-7D0B4C2371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0D72F6D-36D9-C047-B98C-49EDE46854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4C56FD5-C4FC-A740-871E-2D7DE529A4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F6A5036-BE91-524A-9BCC-4B3A5494FC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754636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4208C4-9251-E242-8459-D4169DC31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27717D-456C-8942-AA55-16C06B0A52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A0C68FA-311F-2648-865A-016B8DDDD9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61F9F91-90A4-0E4A-B8FE-D2375FCA8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8A48A7A-75F5-9941-9AD0-EACFA01060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7601753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8F5D22-AE47-6049-8B84-3D3196B93F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F38076-D999-884B-9043-46F930B136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FE1A749-A975-5046-AED1-82F838EA0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B0DD21-A824-6A4B-9A80-88D8223D20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70E4BCA-073C-7043-BB8F-EBB45E837A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42878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3AF814-1C78-BD46-BBD8-726CBEAD0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9F4BB26-2D0A-404C-B48C-92E3A4114B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ECBF165-8963-884A-8930-E74FCB3EF8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17D9CF6-D2C7-D349-8863-30560D64B9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E5B133-DE32-EB44-BF2A-9816337A1E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40B749-02D2-DB42-A890-7DC0F88E1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30118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24F78B-0055-0646-AD49-C4FD003C0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F15F758-F71A-BC47-903B-FC6F98E34C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0C9876-A6BF-0F4E-B81D-9992A2F7AC8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9E66B9-2939-7640-864D-F56ED32E229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30D8EE9-FDCC-D84E-BA6B-3254351789F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41B43B3-0BEB-5945-81F1-839B8694E9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DF6EAF2-FBC3-F64E-8886-E6A1B0DFE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E895BC4-099E-C54D-8C29-C5B32E10F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615279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BF8C87-D37A-9447-B8F7-8FDDA92255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3A86715-868E-2947-87F1-FEA4D3319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66DCABC-8545-0A43-8E8E-C7657A8996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2FC1939-B19B-6849-869F-FB65192D26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5867376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4CF6601-D02A-A74D-8AD3-9EA7BC6B1C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1ED8D10-1D6F-934E-B552-862764C8B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86480D-567F-8649-8616-FC7225D4F0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074349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D335FA-2AA5-4F4D-85E7-72D4B1DC1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49F6DF9-0F4F-0C4F-8288-29E5447566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A3C570E-64D7-B946-86B7-141C7B00D6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BBAC5CB-B059-0E49-9620-A4C29DDD97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082121E-EFE4-3C47-9559-4C301B1A3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33C239A-6382-5444-A40D-04F05927E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866643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0E0D82C-8B32-9841-9297-E628F5722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CB1FEFD-E12D-5144-A595-906B70E82F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ore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02F1416-CC8B-594F-9B2C-ABB36720C1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F435B2-E023-C64E-B0FD-E84041939A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BCA7FCF-2560-2C41-ACF8-758A2F48C6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ore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F123AA4-C17F-334E-A6C0-00F7039B26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969173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B7044E3-F004-A444-9E94-1E6D880E11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ko-Kore-KR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5E50533-6120-494E-B405-1EFED42BFA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ko-Kore-KR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45AD19-80AA-B24A-A7BF-854FB01786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7B0ECF-6D22-FB45-97BC-8DD2A72827C6}" type="datetimeFigureOut">
              <a:rPr kumimoji="1" lang="ko-Kore-KR" altLang="en-US" smtClean="0"/>
              <a:t>2022. 4. 8.</a:t>
            </a:fld>
            <a:endParaRPr kumimoji="1" lang="ko-Kore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6417DB-7656-E841-A856-F3ED980CB5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ore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5C25FEC-333B-534A-85FF-813F5BB9C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AADF3F3-20AA-714E-A17A-236E827A0753}" type="slidenum">
              <a:rPr kumimoji="1" lang="ko-Kore-KR" altLang="en-US" smtClean="0"/>
              <a:t>‹#›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02588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ore-K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0C74351-2C3E-7F4F-972E-8309F0179A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ko-Kore-KR" dirty="0"/>
              <a:t>Algorithm - assignment 2</a:t>
            </a:r>
            <a:endParaRPr kumimoji="1" lang="ko-Kore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F66D2D82-F567-F941-B9D9-679F17F84D2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ko-KR" altLang="en-US" dirty="0"/>
              <a:t>물리학과 </a:t>
            </a:r>
            <a:r>
              <a:rPr kumimoji="1" lang="en-US" altLang="ko-KR" dirty="0"/>
              <a:t>20182326</a:t>
            </a:r>
            <a:r>
              <a:rPr kumimoji="1" lang="ko-KR" altLang="en-US" dirty="0"/>
              <a:t> 이선민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9420152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7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6F7895A-7DD1-CA42-BBDA-06138BCB92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625048" y="1855494"/>
            <a:ext cx="8941904" cy="3975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138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7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C7BD2FC9-9648-0742-BE85-3197D4B4DE9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068417" y="722161"/>
            <a:ext cx="7765861" cy="5770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4686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7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F99D383-CB35-7949-A67A-75477A59AE6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79174" y="1561510"/>
            <a:ext cx="10692900" cy="4560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4620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7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E4D1EBE-F87E-9D40-BE0E-A8FFDAD46D1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4571029" y="195606"/>
            <a:ext cx="4506709" cy="6429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58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7</a:t>
            </a:r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7F53097E-79C6-B54E-8F17-90C3F371AC6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9417" y="1523003"/>
            <a:ext cx="9034669" cy="5268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738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7</a:t>
            </a:r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0B5D7735-71A9-0D48-9CC0-F7A402F41A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94861" y="1469451"/>
            <a:ext cx="9670774" cy="5196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246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7</a:t>
            </a:r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B7E0C4F-3680-E144-BA21-FDD2D32F6A5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255917"/>
            <a:ext cx="8517835" cy="545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69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48FF67-8C88-C442-84B4-9B1D60C0FB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7</a:t>
            </a:r>
            <a:endParaRPr kumimoji="1" lang="ko-Kore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20F582-330B-D44E-A255-850B983BCF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ko-Kore-KR" dirty="0"/>
              <a:t>Runtime comparison failed because the Strassen method did not work properly.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8937281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1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3A5F7A14-C7E9-0A42-A9F4-38CC4E0FD73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53331" y="1825625"/>
            <a:ext cx="4351338" cy="4351338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820B668-69EA-0C4A-87B0-02AEDA6BDBA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771957"/>
            <a:ext cx="5181600" cy="2458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9145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2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74DE3AA-4335-704A-B1DF-03EBD93336D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17730" y="1825625"/>
            <a:ext cx="4022539" cy="4351338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5DF4553-895A-D24C-9078-989ECA5E24D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490027"/>
            <a:ext cx="5181600" cy="1022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988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C60A90-C831-754D-BBF7-13764BCDF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3</a:t>
            </a:r>
            <a:endParaRPr kumimoji="1" lang="ko-Kore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0A099F9-8DE5-0842-9AFF-5243746D9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03921" y="1825625"/>
            <a:ext cx="5984158" cy="4351338"/>
          </a:xfrm>
        </p:spPr>
      </p:pic>
    </p:spTree>
    <p:extLst>
      <p:ext uri="{BB962C8B-B14F-4D97-AF65-F5344CB8AC3E}">
        <p14:creationId xmlns:p14="http://schemas.microsoft.com/office/powerpoint/2010/main" val="4022895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4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4151200-1A1E-294F-8843-F0DCE0FC493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40491" y="1825625"/>
            <a:ext cx="5177018" cy="4351338"/>
          </a:xfrm>
          <a:prstGeom prst="rect">
            <a:avLst/>
          </a:prstGeom>
        </p:spPr>
      </p:pic>
      <p:pic>
        <p:nvPicPr>
          <p:cNvPr id="6" name="내용 개체 틀 4">
            <a:extLst>
              <a:ext uri="{FF2B5EF4-FFF2-40B4-BE49-F238E27FC236}">
                <a16:creationId xmlns:a16="http://schemas.microsoft.com/office/drawing/2014/main" id="{38D61224-03D3-8548-ABA3-623CA036B37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17509" y="1817465"/>
            <a:ext cx="5877885" cy="4675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042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4 - result</a:t>
            </a:r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4745D9D1-C16E-FB40-A209-FB925F7083A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20336" y="2379824"/>
            <a:ext cx="7655313" cy="1100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8969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5</a:t>
            </a:r>
            <a:endParaRPr kumimoji="1" lang="ko-Kore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588DB1F4-39BA-2349-9D0F-3A3C23EEBFA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81556" y="1476398"/>
            <a:ext cx="5168669" cy="5176193"/>
          </a:xfrm>
          <a:prstGeom prst="rect">
            <a:avLst/>
          </a:prstGeo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A23556-E4D7-FB46-AC03-3ED3772C057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545131" y="1825625"/>
            <a:ext cx="44357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6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6</a:t>
            </a:r>
            <a:endParaRPr kumimoji="1" lang="ko-Kore-KR" altLang="en-US" dirty="0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ACCD038-E315-2E44-BA1A-3A6EF49968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70724" y="1462122"/>
            <a:ext cx="4638260" cy="5289860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CE31506-A75A-DE4B-92B0-FD07E4F6118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618633"/>
            <a:ext cx="5181600" cy="76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7441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8F17147-0AEE-C547-9CCE-B07E639D7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ko-Kore-KR" dirty="0"/>
              <a:t>Problem 7</a:t>
            </a:r>
            <a:endParaRPr kumimoji="1" lang="ko-Kore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CDAF5E5-ABFB-1A4B-9A93-B07089200E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773016" y="1374614"/>
            <a:ext cx="6874565" cy="5387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0917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744</TotalTime>
  <Words>53</Words>
  <Application>Microsoft Macintosh PowerPoint</Application>
  <PresentationFormat>와이드스크린</PresentationFormat>
  <Paragraphs>19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1" baseType="lpstr">
      <vt:lpstr>Arial</vt:lpstr>
      <vt:lpstr>Calibri</vt:lpstr>
      <vt:lpstr>Calibri Light</vt:lpstr>
      <vt:lpstr>Office 테마</vt:lpstr>
      <vt:lpstr>Algorithm - assignment 2</vt:lpstr>
      <vt:lpstr>Problem 1</vt:lpstr>
      <vt:lpstr>Problem 2</vt:lpstr>
      <vt:lpstr>Problem 3</vt:lpstr>
      <vt:lpstr>Problem 4</vt:lpstr>
      <vt:lpstr>Problem 4 - result</vt:lpstr>
      <vt:lpstr>Problem 5</vt:lpstr>
      <vt:lpstr>Problem 6</vt:lpstr>
      <vt:lpstr>Problem 7</vt:lpstr>
      <vt:lpstr>Problem 7</vt:lpstr>
      <vt:lpstr>Problem 7</vt:lpstr>
      <vt:lpstr>Problem 7</vt:lpstr>
      <vt:lpstr>Problem 7</vt:lpstr>
      <vt:lpstr>Problem 7</vt:lpstr>
      <vt:lpstr>Problem 7</vt:lpstr>
      <vt:lpstr>Problem 7</vt:lpstr>
      <vt:lpstr>Problem 7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Algorithm - assignment 2</dc:title>
  <dc:creator>이 선민</dc:creator>
  <cp:lastModifiedBy>이 선민</cp:lastModifiedBy>
  <cp:revision>7</cp:revision>
  <dcterms:created xsi:type="dcterms:W3CDTF">2022-04-07T03:26:25Z</dcterms:created>
  <dcterms:modified xsi:type="dcterms:W3CDTF">2022-04-08T08:35:13Z</dcterms:modified>
</cp:coreProperties>
</file>